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99" r:id="rId2"/>
    <p:sldId id="300" r:id="rId3"/>
    <p:sldId id="301" r:id="rId4"/>
    <p:sldId id="258" r:id="rId5"/>
    <p:sldId id="281" r:id="rId6"/>
    <p:sldId id="289" r:id="rId7"/>
    <p:sldId id="283" r:id="rId8"/>
    <p:sldId id="287" r:id="rId9"/>
    <p:sldId id="284" r:id="rId10"/>
    <p:sldId id="286" r:id="rId11"/>
    <p:sldId id="282" r:id="rId12"/>
    <p:sldId id="285" r:id="rId13"/>
    <p:sldId id="290" r:id="rId14"/>
    <p:sldId id="291" r:id="rId15"/>
    <p:sldId id="279" r:id="rId16"/>
    <p:sldId id="296" r:id="rId17"/>
    <p:sldId id="292" r:id="rId18"/>
    <p:sldId id="298" r:id="rId19"/>
    <p:sldId id="294" r:id="rId20"/>
    <p:sldId id="295" r:id="rId21"/>
    <p:sldId id="257" r:id="rId22"/>
    <p:sldId id="280" r:id="rId23"/>
    <p:sldId id="260" r:id="rId2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61B"/>
    <a:srgbClr val="FFFFFF"/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36" y="10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.jp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10" Type="http://schemas.openxmlformats.org/officeDocument/2006/relationships/image" Target="../media/image3.png"/><Relationship Id="rId4" Type="http://schemas.openxmlformats.org/officeDocument/2006/relationships/image" Target="../media/image18.PNG"/><Relationship Id="rId9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.jp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10" Type="http://schemas.openxmlformats.org/officeDocument/2006/relationships/image" Target="../media/image3.png"/><Relationship Id="rId4" Type="http://schemas.openxmlformats.org/officeDocument/2006/relationships/image" Target="../media/image18.PNG"/><Relationship Id="rId9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320773" y="2862564"/>
            <a:ext cx="5046513" cy="1200524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260" y="2805842"/>
            <a:ext cx="1629872" cy="247756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61752"/>
            <a:ext cx="1045128" cy="104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5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5007" y="225822"/>
            <a:ext cx="205789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225822"/>
            <a:ext cx="205789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3644537"/>
            <a:ext cx="205789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3" y="3644536"/>
            <a:ext cx="205789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3644537"/>
            <a:ext cx="205789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2162" y="3670200"/>
            <a:ext cx="205789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175787"/>
            <a:ext cx="205789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4" y="175787"/>
            <a:ext cx="205789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31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218338"/>
            <a:ext cx="2100417" cy="301289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218338"/>
            <a:ext cx="2100417" cy="3012893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637053"/>
            <a:ext cx="2100417" cy="301289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637052"/>
            <a:ext cx="2100417" cy="3012893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637053"/>
            <a:ext cx="2100417" cy="301289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662716"/>
            <a:ext cx="2100417" cy="3012893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168303"/>
            <a:ext cx="2100417" cy="3012893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168303"/>
            <a:ext cx="2100417" cy="301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72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70591" y="218338"/>
            <a:ext cx="2086728" cy="301289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2808" y="218338"/>
            <a:ext cx="2086728" cy="3012893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533" y="3637053"/>
            <a:ext cx="1983679" cy="301289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832" y="3637052"/>
            <a:ext cx="1983679" cy="3012893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34333" y="3637053"/>
            <a:ext cx="1983679" cy="301289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73640" y="3626769"/>
            <a:ext cx="1983679" cy="3012893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009" y="168303"/>
            <a:ext cx="2086728" cy="3012893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308" y="168303"/>
            <a:ext cx="2086728" cy="301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97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260581"/>
            <a:ext cx="2100417" cy="2928407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260581"/>
            <a:ext cx="2100417" cy="2928407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679296"/>
            <a:ext cx="2100417" cy="2928407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679295"/>
            <a:ext cx="2100417" cy="2928407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679296"/>
            <a:ext cx="2100417" cy="2928407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704959"/>
            <a:ext cx="2100417" cy="292840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208957"/>
            <a:ext cx="2100417" cy="2931585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210546"/>
            <a:ext cx="2100417" cy="292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96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306242"/>
            <a:ext cx="2100417" cy="2837085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06242"/>
            <a:ext cx="2100417" cy="283708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724957"/>
            <a:ext cx="2100417" cy="283708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724956"/>
            <a:ext cx="2100417" cy="283708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724957"/>
            <a:ext cx="2100417" cy="283708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750620"/>
            <a:ext cx="2100417" cy="2837085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255237"/>
            <a:ext cx="2100417" cy="2839025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256207"/>
            <a:ext cx="2100417" cy="283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07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1D33CDF-A86C-F4E5-DFEB-F7F6B4F12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00" y="220788"/>
            <a:ext cx="2076928" cy="9086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AB1A5F9-4803-7DC8-9005-2AAFBE2A8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1208097"/>
            <a:ext cx="2076928" cy="90865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676B31-9114-F2FF-FF4B-EA6F770D4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2256097"/>
            <a:ext cx="2076928" cy="90865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088854D-395E-0DFC-8868-E7CACC01B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682" y="220788"/>
            <a:ext cx="2076928" cy="9086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0CF2FD-1571-3972-EBEC-244B2CF37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1208097"/>
            <a:ext cx="2076928" cy="90865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DF99371-9FC1-CCC9-8063-FB626F004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2256097"/>
            <a:ext cx="2076928" cy="9086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227884D-7C15-9F29-B7EF-4F1FE305E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00" y="3571327"/>
            <a:ext cx="2076928" cy="90865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9C137F2-36D9-8D28-7B98-FE467A928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4558636"/>
            <a:ext cx="2076928" cy="90865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F192DA5-E5B7-FF67-C157-4759BF56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5606636"/>
            <a:ext cx="2076928" cy="90865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708069A-BAA1-B0D7-604D-CAA4AF0C6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682" y="3571327"/>
            <a:ext cx="2076928" cy="90865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9FC08E6-E40E-A8FC-C1E5-BB0A0C67E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4558636"/>
            <a:ext cx="2076928" cy="90865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11585CE-7327-25D4-9BE5-9015B9DE6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5606636"/>
            <a:ext cx="2076928" cy="90865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9E945B5-88CF-E963-F5A5-D1AB70C9C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795" y="220788"/>
            <a:ext cx="2076928" cy="90865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6B4675C-D82F-F277-CAD1-9D3AD2D02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1208097"/>
            <a:ext cx="2076928" cy="90865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4350F81E-A6F9-6488-7EDE-7B9012901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2256097"/>
            <a:ext cx="2076928" cy="90865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4E479CDF-6EC9-79A0-01C3-CF4DBF10B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452" y="220788"/>
            <a:ext cx="2076928" cy="908656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B5851F00-9704-D4EC-C89F-6D42C2F15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1208097"/>
            <a:ext cx="2076928" cy="908656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C2DC8367-A48E-3CB9-36ED-0A84C08D9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2256097"/>
            <a:ext cx="2076928" cy="90865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CC358FEB-C362-67F5-81F8-67B6F260C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795" y="3571327"/>
            <a:ext cx="2076928" cy="908656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E264CCAA-740E-E765-D6E7-392CFB438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4558636"/>
            <a:ext cx="2076928" cy="908656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13AD8E39-EBB3-011D-5B43-7C13C293E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5606636"/>
            <a:ext cx="2076928" cy="908656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B0D108CD-5823-63C7-3B8D-8ADDD4588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452" y="3571327"/>
            <a:ext cx="2076928" cy="908656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4C0D9AA-37AC-2A7F-F4F1-FC684A321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4558636"/>
            <a:ext cx="2076928" cy="908656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F745E7F6-B830-5385-8B59-FDC82CC78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5606636"/>
            <a:ext cx="2076928" cy="90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56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1D33CDF-A86C-F4E5-DFEB-F7F6B4F12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00" y="220788"/>
            <a:ext cx="2076928" cy="9086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AB1A5F9-4803-7DC8-9005-2AAFBE2A8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1208097"/>
            <a:ext cx="2076928" cy="90865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676B31-9114-F2FF-FF4B-EA6F770D4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2256097"/>
            <a:ext cx="2076928" cy="90865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088854D-395E-0DFC-8868-E7CACC01B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682" y="220788"/>
            <a:ext cx="2076928" cy="9086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0CF2FD-1571-3972-EBEC-244B2CF37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1208097"/>
            <a:ext cx="2076928" cy="90865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DF99371-9FC1-CCC9-8063-FB626F004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2256097"/>
            <a:ext cx="2076928" cy="9086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227884D-7C15-9F29-B7EF-4F1FE305E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00" y="3571327"/>
            <a:ext cx="2076928" cy="90865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9C137F2-36D9-8D28-7B98-FE467A928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4558636"/>
            <a:ext cx="2076928" cy="90865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F192DA5-E5B7-FF67-C157-4759BF56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9" y="5606636"/>
            <a:ext cx="2076928" cy="90865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708069A-BAA1-B0D7-604D-CAA4AF0C6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682" y="3571327"/>
            <a:ext cx="2076928" cy="90865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9FC08E6-E40E-A8FC-C1E5-BB0A0C67E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4558636"/>
            <a:ext cx="2076928" cy="908656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11585CE-7327-25D4-9BE5-9015B9DE6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02" y="5606636"/>
            <a:ext cx="2076928" cy="90865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9E945B5-88CF-E963-F5A5-D1AB70C9C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795" y="220788"/>
            <a:ext cx="2076928" cy="90865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6B4675C-D82F-F277-CAD1-9D3AD2D02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1208097"/>
            <a:ext cx="2076928" cy="90865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4350F81E-A6F9-6488-7EDE-7B9012901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2256097"/>
            <a:ext cx="2076928" cy="90865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4E479CDF-6EC9-79A0-01C3-CF4DBF10B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452" y="220788"/>
            <a:ext cx="2076928" cy="908656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B5851F00-9704-D4EC-C89F-6D42C2F15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1208097"/>
            <a:ext cx="2076928" cy="908656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C2DC8367-A48E-3CB9-36ED-0A84C08D9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2256097"/>
            <a:ext cx="2076928" cy="90865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CC358FEB-C362-67F5-81F8-67B6F260C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795" y="3571327"/>
            <a:ext cx="2076928" cy="908656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E264CCAA-740E-E765-D6E7-392CFB438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4558636"/>
            <a:ext cx="2076928" cy="908656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13AD8E39-EBB3-011D-5B43-7C13C293E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84" y="5606636"/>
            <a:ext cx="2076928" cy="908656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B0D108CD-5823-63C7-3B8D-8ADDD4588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452" y="3571327"/>
            <a:ext cx="2076928" cy="908656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4C0D9AA-37AC-2A7F-F4F1-FC684A321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4558636"/>
            <a:ext cx="2076928" cy="908656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F745E7F6-B830-5385-8B59-FDC82CC78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472" y="5606636"/>
            <a:ext cx="2076928" cy="90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215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24B8C753-4312-4066-3A46-F9CD72412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551" y="372026"/>
            <a:ext cx="1762506" cy="818378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F222029-1761-FFC6-B4E7-7A6E6FFAF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1389680"/>
            <a:ext cx="1762506" cy="818378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74812C78-EEBF-7561-5674-54B4B9BAE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2407335"/>
            <a:ext cx="1762506" cy="818378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981BE7E2-A224-A43E-2FCA-BD8E176AC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3613567"/>
            <a:ext cx="1762506" cy="818378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8F9B62D4-E76F-C498-04D0-220AAD403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29" y="4631221"/>
            <a:ext cx="1762506" cy="818378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50115039-BFD9-113D-ACF7-18AAA16D3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29" y="5648876"/>
            <a:ext cx="1762506" cy="818378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8FF9E06C-C966-A0A5-4E81-2EB10F31A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0953" y="372026"/>
            <a:ext cx="1762506" cy="818378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1748F6C1-0A92-4300-B9D5-45246EEDC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1389680"/>
            <a:ext cx="1762506" cy="818378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30C307CC-5806-72D5-9254-659E096CC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2407335"/>
            <a:ext cx="1762506" cy="818378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id="{F7AC3B53-0245-B0B2-C4D3-E116D5565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3613567"/>
            <a:ext cx="1762506" cy="81837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EFDC7B1B-C2DA-056B-01BD-553E644F6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931" y="4631221"/>
            <a:ext cx="1762506" cy="818378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0E04E613-0431-A5B1-929A-D19C90066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931" y="5648876"/>
            <a:ext cx="1762506" cy="818378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5B561925-44FD-84A9-B40B-4B9180EC5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75743" y="372026"/>
            <a:ext cx="1762506" cy="818378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93999B85-3E6D-9083-82B2-EF9BCE7E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1389680"/>
            <a:ext cx="1762506" cy="818378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66F9AF29-6AFC-0BD1-2B23-F20FB5EE3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2407335"/>
            <a:ext cx="1762506" cy="818378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28B73402-E87C-18F4-03D2-3E75DAD4B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3613567"/>
            <a:ext cx="1762506" cy="818378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84EB40F5-9310-5A0F-1D2A-69D090C78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3721" y="4631221"/>
            <a:ext cx="1762506" cy="818378"/>
          </a:xfrm>
          <a:prstGeom prst="rect">
            <a:avLst/>
          </a:prstGeom>
        </p:spPr>
      </p:pic>
      <p:pic>
        <p:nvPicPr>
          <p:cNvPr id="55" name="Grafik 54">
            <a:extLst>
              <a:ext uri="{FF2B5EF4-FFF2-40B4-BE49-F238E27FC236}">
                <a16:creationId xmlns:a16="http://schemas.microsoft.com/office/drawing/2014/main" id="{94563F8B-B36B-BD57-0CD1-247478421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3721" y="5648876"/>
            <a:ext cx="1762506" cy="818378"/>
          </a:xfrm>
          <a:prstGeom prst="rect">
            <a:avLst/>
          </a:prstGeom>
        </p:spPr>
      </p:pic>
      <p:pic>
        <p:nvPicPr>
          <p:cNvPr id="56" name="Grafik 55">
            <a:extLst>
              <a:ext uri="{FF2B5EF4-FFF2-40B4-BE49-F238E27FC236}">
                <a16:creationId xmlns:a16="http://schemas.microsoft.com/office/drawing/2014/main" id="{86918CAB-6B5E-6363-FEC6-F1150E876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0533" y="372026"/>
            <a:ext cx="1762506" cy="818378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1473D053-49C8-3F25-1F94-7A9B6C3E3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1389680"/>
            <a:ext cx="1762506" cy="818378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id="{14BB926D-DDF3-127D-62D3-4613E6D47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2407335"/>
            <a:ext cx="1762506" cy="818378"/>
          </a:xfrm>
          <a:prstGeom prst="rect">
            <a:avLst/>
          </a:prstGeom>
        </p:spPr>
      </p:pic>
      <p:pic>
        <p:nvPicPr>
          <p:cNvPr id="59" name="Grafik 58">
            <a:extLst>
              <a:ext uri="{FF2B5EF4-FFF2-40B4-BE49-F238E27FC236}">
                <a16:creationId xmlns:a16="http://schemas.microsoft.com/office/drawing/2014/main" id="{43E0CA76-E0F0-8441-B8DD-83AA7480E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3613567"/>
            <a:ext cx="1762506" cy="818378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8FB1AF7B-65D7-AF77-00E8-8855F716E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511" y="4631221"/>
            <a:ext cx="1762506" cy="818378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9119B17B-749E-3DBB-7EF4-5566A0331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511" y="5648876"/>
            <a:ext cx="1762506" cy="818378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99C5B4F2-F550-4EBD-9378-652435AE4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2422" y="372026"/>
            <a:ext cx="1762506" cy="81837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BC8D21E-86F3-3BAD-5AD2-6162597D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1389680"/>
            <a:ext cx="1762506" cy="81837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C3E0955-77A2-8B7E-61C3-16BED4DD2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2407335"/>
            <a:ext cx="1762506" cy="81837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F55E8D5-FD4A-3F8A-B980-DBC74443C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3613567"/>
            <a:ext cx="1762506" cy="81837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127EAE3-ABBE-5283-901B-55FE96833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0400" y="4631221"/>
            <a:ext cx="1762506" cy="81837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C08CEBA-CEAE-2F77-3701-61EEF2186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0400" y="5648876"/>
            <a:ext cx="1762506" cy="81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7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24B8C753-4312-4066-3A46-F9CD72412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551" y="372026"/>
            <a:ext cx="1762506" cy="818378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AF222029-1761-FFC6-B4E7-7A6E6FFAF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1389680"/>
            <a:ext cx="1762506" cy="818378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74812C78-EEBF-7561-5674-54B4B9BAE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2407335"/>
            <a:ext cx="1762506" cy="818378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981BE7E2-A224-A43E-2FCA-BD8E176AC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40" y="3613567"/>
            <a:ext cx="1762506" cy="818378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8F9B62D4-E76F-C498-04D0-220AAD403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29" y="4631221"/>
            <a:ext cx="1762506" cy="818378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50115039-BFD9-113D-ACF7-18AAA16D3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529" y="5648876"/>
            <a:ext cx="1762506" cy="818378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8FF9E06C-C966-A0A5-4E81-2EB10F31A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0953" y="372026"/>
            <a:ext cx="1762506" cy="818378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1748F6C1-0A92-4300-B9D5-45246EEDC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1389680"/>
            <a:ext cx="1762506" cy="818378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30C307CC-5806-72D5-9254-659E096CC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2407335"/>
            <a:ext cx="1762506" cy="818378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id="{F7AC3B53-0245-B0B2-C4D3-E116D5565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9942" y="3613567"/>
            <a:ext cx="1762506" cy="81837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EFDC7B1B-C2DA-056B-01BD-553E644F6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931" y="4631221"/>
            <a:ext cx="1762506" cy="818378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0E04E613-0431-A5B1-929A-D19C90066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8931" y="5648876"/>
            <a:ext cx="1762506" cy="818378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5B561925-44FD-84A9-B40B-4B9180EC5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75743" y="372026"/>
            <a:ext cx="1762506" cy="818378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id="{93999B85-3E6D-9083-82B2-EF9BCE7E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1389680"/>
            <a:ext cx="1762506" cy="818378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66F9AF29-6AFC-0BD1-2B23-F20FB5EE3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2407335"/>
            <a:ext cx="1762506" cy="818378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28B73402-E87C-18F4-03D2-3E75DAD4B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732" y="3613567"/>
            <a:ext cx="1762506" cy="818378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84EB40F5-9310-5A0F-1D2A-69D090C78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3721" y="4631221"/>
            <a:ext cx="1762506" cy="818378"/>
          </a:xfrm>
          <a:prstGeom prst="rect">
            <a:avLst/>
          </a:prstGeom>
        </p:spPr>
      </p:pic>
      <p:pic>
        <p:nvPicPr>
          <p:cNvPr id="55" name="Grafik 54">
            <a:extLst>
              <a:ext uri="{FF2B5EF4-FFF2-40B4-BE49-F238E27FC236}">
                <a16:creationId xmlns:a16="http://schemas.microsoft.com/office/drawing/2014/main" id="{94563F8B-B36B-BD57-0CD1-247478421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3721" y="5648876"/>
            <a:ext cx="1762506" cy="818378"/>
          </a:xfrm>
          <a:prstGeom prst="rect">
            <a:avLst/>
          </a:prstGeom>
        </p:spPr>
      </p:pic>
      <p:pic>
        <p:nvPicPr>
          <p:cNvPr id="56" name="Grafik 55">
            <a:extLst>
              <a:ext uri="{FF2B5EF4-FFF2-40B4-BE49-F238E27FC236}">
                <a16:creationId xmlns:a16="http://schemas.microsoft.com/office/drawing/2014/main" id="{86918CAB-6B5E-6363-FEC6-F1150E876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0533" y="372026"/>
            <a:ext cx="1762506" cy="818378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id="{1473D053-49C8-3F25-1F94-7A9B6C3E3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1389680"/>
            <a:ext cx="1762506" cy="818378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id="{14BB926D-DDF3-127D-62D3-4613E6D47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2407335"/>
            <a:ext cx="1762506" cy="818378"/>
          </a:xfrm>
          <a:prstGeom prst="rect">
            <a:avLst/>
          </a:prstGeom>
        </p:spPr>
      </p:pic>
      <p:pic>
        <p:nvPicPr>
          <p:cNvPr id="59" name="Grafik 58">
            <a:extLst>
              <a:ext uri="{FF2B5EF4-FFF2-40B4-BE49-F238E27FC236}">
                <a16:creationId xmlns:a16="http://schemas.microsoft.com/office/drawing/2014/main" id="{43E0CA76-E0F0-8441-B8DD-83AA7480E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9522" y="3613567"/>
            <a:ext cx="1762506" cy="818378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8FB1AF7B-65D7-AF77-00E8-8855F716E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511" y="4631221"/>
            <a:ext cx="1762506" cy="818378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id="{9119B17B-749E-3DBB-7EF4-5566A0331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511" y="5648876"/>
            <a:ext cx="1762506" cy="818378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99C5B4F2-F550-4EBD-9378-652435AE4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2422" y="372026"/>
            <a:ext cx="1762506" cy="81837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BC8D21E-86F3-3BAD-5AD2-6162597D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1389680"/>
            <a:ext cx="1762506" cy="81837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C3E0955-77A2-8B7E-61C3-16BED4DD2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2407335"/>
            <a:ext cx="1762506" cy="81837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F55E8D5-FD4A-3F8A-B980-DBC74443C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1411" y="3613567"/>
            <a:ext cx="1762506" cy="81837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127EAE3-ABBE-5283-901B-55FE96833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0400" y="4631221"/>
            <a:ext cx="1762506" cy="81837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C08CEBA-CEAE-2F77-3701-61EEF2186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0400" y="5648876"/>
            <a:ext cx="1762506" cy="81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063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58BCD4B-D006-7968-BFA6-1908C6A0BE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246210"/>
            <a:ext cx="1874223" cy="89386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95A8B29-36E6-E2D8-A624-42BB6D59B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1305390"/>
            <a:ext cx="1874223" cy="89386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0F1867B-4D22-A961-0FCA-F0677A012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2364570"/>
            <a:ext cx="1874223" cy="89386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4703D64-7408-A764-578B-7D930BE26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3423750"/>
            <a:ext cx="1874223" cy="89386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4D461CE-D57F-ECFD-05FD-905141682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4482930"/>
            <a:ext cx="1874223" cy="8938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7DF83E0-DAED-8F07-6A1D-1B7D0BD15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81" y="5543794"/>
            <a:ext cx="1874223" cy="89386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B1306E9-BE5E-E392-6ABD-6FB70C86D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246210"/>
            <a:ext cx="1874223" cy="89386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6D6399E-041A-B9A2-03B9-24A490A98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1305390"/>
            <a:ext cx="1874223" cy="89386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3A73BE5-A689-D5A1-17FD-563C3B4C8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2364570"/>
            <a:ext cx="1874223" cy="8938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A6C37638-E87C-A46C-8E84-B7948F046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3423750"/>
            <a:ext cx="1874223" cy="89386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F5D6196-6540-DDF2-62C4-2F3800B38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4482930"/>
            <a:ext cx="1874223" cy="89386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D0E11F3-C029-258B-50D5-FC35AC2F2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585" y="5543794"/>
            <a:ext cx="1874223" cy="89386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97161C9-9198-CE03-5F83-9AA452E16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246210"/>
            <a:ext cx="1874223" cy="89386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B675C5E-711B-B57E-9531-7092F8FA2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1305390"/>
            <a:ext cx="1874223" cy="89386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A06FE07-9859-CD10-509B-EC29C4D3A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2364570"/>
            <a:ext cx="1874223" cy="89386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A54377D-D1E3-A91B-8096-E3BE0BB3FD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3423750"/>
            <a:ext cx="1874223" cy="89386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5D9BEA4C-EC54-9E6A-F740-7DA116295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4482930"/>
            <a:ext cx="1874223" cy="89386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19C32125-5030-4604-D177-71523AAD5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0019" y="5543794"/>
            <a:ext cx="1874223" cy="89386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8E78CC9C-9112-628F-0D3D-857FA8C4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246210"/>
            <a:ext cx="1874223" cy="89386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CA4FDEC4-4AAB-F8E9-1463-94CEE6C0F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1305390"/>
            <a:ext cx="1874223" cy="893860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26BE3005-BBDA-915C-6954-00B988387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2364570"/>
            <a:ext cx="1874223" cy="893860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42F4981E-288B-A5A6-BA9E-ACAC584D7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3423750"/>
            <a:ext cx="1874223" cy="893860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932348B7-D098-EFF8-F291-007B647D0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4482930"/>
            <a:ext cx="1874223" cy="89386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7C13CD92-1F89-1C56-3B19-1806613A5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0453" y="5543794"/>
            <a:ext cx="1874223" cy="89386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15D931A5-782F-E418-AD41-FDCDC8115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246210"/>
            <a:ext cx="1874223" cy="893860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6C6A4F2E-6A94-0C98-80BC-70A1D3B06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1305390"/>
            <a:ext cx="1874223" cy="893860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BBEC5792-2526-23FA-386B-4DF1E0A5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2364570"/>
            <a:ext cx="1874223" cy="89386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F5A8577A-A8F2-04A9-8A13-6CCBA84DD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3423750"/>
            <a:ext cx="1874223" cy="89386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F3D511E7-20E1-37E7-9168-5C4DA5C3D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4482930"/>
            <a:ext cx="1874223" cy="893860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98481633-3AAF-F3CE-5D7E-C75515BFC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264" y="5543794"/>
            <a:ext cx="1874223" cy="89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823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ADE3CD2-03E3-3083-8D85-E4087AD44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3284968" y="895524"/>
            <a:ext cx="3336064" cy="506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65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A234AF9A-031F-FE6E-0D9F-989490457017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Grafik 30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6A6B20B-51EB-B89D-D5B7-4EE65FA0B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225838"/>
            <a:ext cx="2311572" cy="682837"/>
          </a:xfrm>
          <a:prstGeom prst="rect">
            <a:avLst/>
          </a:prstGeom>
        </p:spPr>
      </p:pic>
      <p:pic>
        <p:nvPicPr>
          <p:cNvPr id="32" name="Grafik 3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65E76F23-C93C-313C-DB0F-299C35E00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1050813"/>
            <a:ext cx="2311572" cy="682837"/>
          </a:xfrm>
          <a:prstGeom prst="rect">
            <a:avLst/>
          </a:prstGeom>
        </p:spPr>
      </p:pic>
      <p:pic>
        <p:nvPicPr>
          <p:cNvPr id="33" name="Grafik 32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66D20D2E-E8D8-3575-C622-89F076EB2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1875788"/>
            <a:ext cx="2311572" cy="682837"/>
          </a:xfrm>
          <a:prstGeom prst="rect">
            <a:avLst/>
          </a:prstGeom>
        </p:spPr>
      </p:pic>
      <p:pic>
        <p:nvPicPr>
          <p:cNvPr id="38" name="Grafik 3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A0DAC677-32A4-792A-A47D-A6A99B676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2700763"/>
            <a:ext cx="2311572" cy="682837"/>
          </a:xfrm>
          <a:prstGeom prst="rect">
            <a:avLst/>
          </a:prstGeom>
        </p:spPr>
      </p:pic>
      <p:pic>
        <p:nvPicPr>
          <p:cNvPr id="39" name="Grafik 3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085404E-57BC-930F-ECC0-6C915D51D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3525738"/>
            <a:ext cx="2311572" cy="682837"/>
          </a:xfrm>
          <a:prstGeom prst="rect">
            <a:avLst/>
          </a:prstGeom>
        </p:spPr>
      </p:pic>
      <p:pic>
        <p:nvPicPr>
          <p:cNvPr id="40" name="Grafik 39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F3148EFE-7DFE-A653-1AF4-D67DCD0C8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4350713"/>
            <a:ext cx="2311572" cy="682837"/>
          </a:xfrm>
          <a:prstGeom prst="rect">
            <a:avLst/>
          </a:prstGeom>
        </p:spPr>
      </p:pic>
      <p:pic>
        <p:nvPicPr>
          <p:cNvPr id="41" name="Grafik 40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69808A4-0BF4-79F0-F749-5D2C54AB9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5262937"/>
            <a:ext cx="2311572" cy="682837"/>
          </a:xfrm>
          <a:prstGeom prst="rect">
            <a:avLst/>
          </a:prstGeom>
        </p:spPr>
      </p:pic>
      <p:pic>
        <p:nvPicPr>
          <p:cNvPr id="42" name="Grafik 4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E548E3D-A433-4530-594B-9A7EDAE8C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4" y="6060468"/>
            <a:ext cx="2311572" cy="682837"/>
          </a:xfrm>
          <a:prstGeom prst="rect">
            <a:avLst/>
          </a:prstGeom>
        </p:spPr>
      </p:pic>
      <p:pic>
        <p:nvPicPr>
          <p:cNvPr id="52" name="Grafik 5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375E4DC-9160-EBD1-6AA1-C05D51A85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225838"/>
            <a:ext cx="2311572" cy="682837"/>
          </a:xfrm>
          <a:prstGeom prst="rect">
            <a:avLst/>
          </a:prstGeom>
        </p:spPr>
      </p:pic>
      <p:pic>
        <p:nvPicPr>
          <p:cNvPr id="53" name="Grafik 52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3441AA0-F5DC-1456-FDC3-5C1573E6A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1050813"/>
            <a:ext cx="2311572" cy="682837"/>
          </a:xfrm>
          <a:prstGeom prst="rect">
            <a:avLst/>
          </a:prstGeom>
        </p:spPr>
      </p:pic>
      <p:pic>
        <p:nvPicPr>
          <p:cNvPr id="54" name="Grafik 5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72EBDD61-772F-1948-0E02-5839901D4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1875788"/>
            <a:ext cx="2311572" cy="682837"/>
          </a:xfrm>
          <a:prstGeom prst="rect">
            <a:avLst/>
          </a:prstGeom>
        </p:spPr>
      </p:pic>
      <p:pic>
        <p:nvPicPr>
          <p:cNvPr id="55" name="Grafik 5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5B0E4D0-860A-BED8-67A0-C6FF49882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2700763"/>
            <a:ext cx="2311572" cy="682837"/>
          </a:xfrm>
          <a:prstGeom prst="rect">
            <a:avLst/>
          </a:prstGeom>
        </p:spPr>
      </p:pic>
      <p:pic>
        <p:nvPicPr>
          <p:cNvPr id="56" name="Grafik 5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497D22F-678D-3B01-F03B-75E497350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3525738"/>
            <a:ext cx="2311572" cy="682837"/>
          </a:xfrm>
          <a:prstGeom prst="rect">
            <a:avLst/>
          </a:prstGeom>
        </p:spPr>
      </p:pic>
      <p:pic>
        <p:nvPicPr>
          <p:cNvPr id="57" name="Grafik 5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AC1C0B42-1B25-12B3-0C2B-14F98800D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225838"/>
            <a:ext cx="2311572" cy="682837"/>
          </a:xfrm>
          <a:prstGeom prst="rect">
            <a:avLst/>
          </a:prstGeom>
        </p:spPr>
      </p:pic>
      <p:pic>
        <p:nvPicPr>
          <p:cNvPr id="58" name="Grafik 5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2991B5E1-931C-6EC2-E848-280C2B8B4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1050813"/>
            <a:ext cx="2311572" cy="682837"/>
          </a:xfrm>
          <a:prstGeom prst="rect">
            <a:avLst/>
          </a:prstGeom>
        </p:spPr>
      </p:pic>
      <p:pic>
        <p:nvPicPr>
          <p:cNvPr id="59" name="Grafik 5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BF127C7E-BCFB-98B3-E35A-79BEB04CD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1875788"/>
            <a:ext cx="2311572" cy="682837"/>
          </a:xfrm>
          <a:prstGeom prst="rect">
            <a:avLst/>
          </a:prstGeom>
        </p:spPr>
      </p:pic>
      <p:pic>
        <p:nvPicPr>
          <p:cNvPr id="60" name="Grafik 59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56D03ECE-B6D0-0E68-3EEE-C49C3DA92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2700763"/>
            <a:ext cx="2311572" cy="682837"/>
          </a:xfrm>
          <a:prstGeom prst="rect">
            <a:avLst/>
          </a:prstGeom>
        </p:spPr>
      </p:pic>
      <p:pic>
        <p:nvPicPr>
          <p:cNvPr id="61" name="Grafik 60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A63E6ED-C1DC-25BD-C423-B31D028BF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3525738"/>
            <a:ext cx="2311572" cy="682837"/>
          </a:xfrm>
          <a:prstGeom prst="rect">
            <a:avLst/>
          </a:prstGeom>
        </p:spPr>
      </p:pic>
      <p:pic>
        <p:nvPicPr>
          <p:cNvPr id="62" name="Grafik 6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A1B37A22-DF59-F8C1-F8D6-E2B1FF02B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2700763"/>
            <a:ext cx="2311572" cy="682837"/>
          </a:xfrm>
          <a:prstGeom prst="rect">
            <a:avLst/>
          </a:prstGeom>
        </p:spPr>
      </p:pic>
      <p:pic>
        <p:nvPicPr>
          <p:cNvPr id="63" name="Grafik 62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A44A553-0847-A1BB-5D4F-D33725B7A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3525738"/>
            <a:ext cx="2311572" cy="682837"/>
          </a:xfrm>
          <a:prstGeom prst="rect">
            <a:avLst/>
          </a:prstGeom>
        </p:spPr>
      </p:pic>
      <p:pic>
        <p:nvPicPr>
          <p:cNvPr id="64" name="Grafik 6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AF03D6A-FD34-D01B-CD66-415C7AF49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4350713"/>
            <a:ext cx="2311572" cy="682837"/>
          </a:xfrm>
          <a:prstGeom prst="rect">
            <a:avLst/>
          </a:prstGeom>
        </p:spPr>
      </p:pic>
      <p:pic>
        <p:nvPicPr>
          <p:cNvPr id="65" name="Grafik 6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286F856B-1033-F8D7-EBA8-726AEAD57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5175688"/>
            <a:ext cx="2311572" cy="682837"/>
          </a:xfrm>
          <a:prstGeom prst="rect">
            <a:avLst/>
          </a:prstGeom>
        </p:spPr>
      </p:pic>
      <p:pic>
        <p:nvPicPr>
          <p:cNvPr id="66" name="Grafik 6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E8AB945-2291-2714-83ED-4BFAE53C9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514" y="6000663"/>
            <a:ext cx="2311572" cy="682837"/>
          </a:xfrm>
          <a:prstGeom prst="rect">
            <a:avLst/>
          </a:prstGeom>
        </p:spPr>
      </p:pic>
      <p:pic>
        <p:nvPicPr>
          <p:cNvPr id="67" name="Grafik 6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0E05165A-58B6-FE9E-58D7-5E94D5031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4366894"/>
            <a:ext cx="2311572" cy="682837"/>
          </a:xfrm>
          <a:prstGeom prst="rect">
            <a:avLst/>
          </a:prstGeom>
        </p:spPr>
      </p:pic>
      <p:pic>
        <p:nvPicPr>
          <p:cNvPr id="68" name="Grafik 6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B4036C8-1DC0-E321-6482-7EEFA5911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5191869"/>
            <a:ext cx="2311572" cy="682837"/>
          </a:xfrm>
          <a:prstGeom prst="rect">
            <a:avLst/>
          </a:prstGeom>
        </p:spPr>
      </p:pic>
      <p:pic>
        <p:nvPicPr>
          <p:cNvPr id="69" name="Grafik 6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355130B-FC31-2D01-DBE8-7EC668683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4" y="6016844"/>
            <a:ext cx="2311572" cy="68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82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274B11E-F105-D42D-1E16-7564855DFB10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228600" y="552447"/>
            <a:chExt cx="14001750" cy="536257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8BCADF3-A293-8B78-4444-1A4396BC5A6D}"/>
                </a:ext>
              </a:extLst>
            </p:cNvPr>
            <p:cNvSpPr/>
            <p:nvPr/>
          </p:nvSpPr>
          <p:spPr>
            <a:xfrm>
              <a:off x="228600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7A8CDB20-8307-203F-4A36-B1CADAF96F25}"/>
                </a:ext>
              </a:extLst>
            </p:cNvPr>
            <p:cNvSpPr/>
            <p:nvPr/>
          </p:nvSpPr>
          <p:spPr>
            <a:xfrm>
              <a:off x="162877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FC3F70B-73B5-DBAB-E0C1-90802FB703D6}"/>
                </a:ext>
              </a:extLst>
            </p:cNvPr>
            <p:cNvSpPr/>
            <p:nvPr/>
          </p:nvSpPr>
          <p:spPr>
            <a:xfrm>
              <a:off x="4429125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FC8E1F9B-375E-BF95-5150-D7EE50809090}"/>
                </a:ext>
              </a:extLst>
            </p:cNvPr>
            <p:cNvSpPr/>
            <p:nvPr/>
          </p:nvSpPr>
          <p:spPr>
            <a:xfrm>
              <a:off x="30289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DC59D6C-5186-EAFC-E9E8-36BFEDDD8B3C}"/>
                </a:ext>
              </a:extLst>
            </p:cNvPr>
            <p:cNvSpPr/>
            <p:nvPr/>
          </p:nvSpPr>
          <p:spPr>
            <a:xfrm>
              <a:off x="5829300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6E81FFE-3FCC-C1F3-466F-9EB03906D1BF}"/>
                </a:ext>
              </a:extLst>
            </p:cNvPr>
            <p:cNvSpPr/>
            <p:nvPr/>
          </p:nvSpPr>
          <p:spPr>
            <a:xfrm>
              <a:off x="7229475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AE5A0FF8-70EB-1207-6C38-592C651D25D7}"/>
                </a:ext>
              </a:extLst>
            </p:cNvPr>
            <p:cNvSpPr/>
            <p:nvPr/>
          </p:nvSpPr>
          <p:spPr>
            <a:xfrm>
              <a:off x="86296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3B2DBFF-D7CF-0E2A-B664-FE0DC8852995}"/>
                </a:ext>
              </a:extLst>
            </p:cNvPr>
            <p:cNvSpPr/>
            <p:nvPr/>
          </p:nvSpPr>
          <p:spPr>
            <a:xfrm>
              <a:off x="11430000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3A6F371-B0ED-9655-2917-27E6369CFE7C}"/>
                </a:ext>
              </a:extLst>
            </p:cNvPr>
            <p:cNvSpPr/>
            <p:nvPr/>
          </p:nvSpPr>
          <p:spPr>
            <a:xfrm>
              <a:off x="1002982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50EA545-BEBB-F63E-3D4C-7AB5DB713522}"/>
                </a:ext>
              </a:extLst>
            </p:cNvPr>
            <p:cNvSpPr/>
            <p:nvPr/>
          </p:nvSpPr>
          <p:spPr>
            <a:xfrm>
              <a:off x="12830175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Grafik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F4DCCB55-F87F-1C4A-0288-B5404E4614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3" b="13032"/>
          <a:stretch/>
        </p:blipFill>
        <p:spPr>
          <a:xfrm rot="16200000">
            <a:off x="-344488" y="3005133"/>
            <a:ext cx="3657599" cy="84772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581323" y="3044527"/>
            <a:ext cx="3790353" cy="90169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A96E874-C6EF-5CE5-F743-10DC387BCD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00293" y="3030259"/>
            <a:ext cx="1962149" cy="930228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74" y="2936147"/>
            <a:ext cx="967819" cy="1471178"/>
          </a:xfrm>
          <a:prstGeom prst="rect">
            <a:avLst/>
          </a:prstGeom>
        </p:spPr>
      </p:pic>
      <p:pic>
        <p:nvPicPr>
          <p:cNvPr id="22" name="Grafik 21" descr="Ein Bild, das Text enthält.&#10;&#10;Automatisch generierte Beschreibung">
            <a:extLst>
              <a:ext uri="{FF2B5EF4-FFF2-40B4-BE49-F238E27FC236}">
                <a16:creationId xmlns:a16="http://schemas.microsoft.com/office/drawing/2014/main" id="{4FE09493-18A7-33FB-74FC-5F9227603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6454" y="3212230"/>
            <a:ext cx="3443691" cy="830841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5B2DB920-BFC3-AE4D-94BA-A92FE633C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91953" y="3179301"/>
            <a:ext cx="1898890" cy="896698"/>
          </a:xfrm>
          <a:prstGeom prst="rect">
            <a:avLst/>
          </a:prstGeom>
        </p:spPr>
      </p:pic>
      <p:pic>
        <p:nvPicPr>
          <p:cNvPr id="26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CFD7D93A-E0DF-B089-B350-9FD81ABBC3E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5" b="10321"/>
          <a:stretch/>
        </p:blipFill>
        <p:spPr>
          <a:xfrm rot="16200000">
            <a:off x="5433765" y="3134762"/>
            <a:ext cx="4019550" cy="873616"/>
          </a:xfrm>
          <a:prstGeom prst="rect">
            <a:avLst/>
          </a:prstGeom>
        </p:spPr>
      </p:pic>
      <p:pic>
        <p:nvPicPr>
          <p:cNvPr id="28" name="Grafik 2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19B7221-6031-5DDF-E31F-11EEF30F7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61922" y="3140824"/>
            <a:ext cx="2916358" cy="8614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001" y="2088071"/>
            <a:ext cx="745397" cy="74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07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274B11E-F105-D42D-1E16-7564855DFB10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228600" y="552447"/>
            <a:chExt cx="14001750" cy="536257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8BCADF3-A293-8B78-4444-1A4396BC5A6D}"/>
                </a:ext>
              </a:extLst>
            </p:cNvPr>
            <p:cNvSpPr/>
            <p:nvPr/>
          </p:nvSpPr>
          <p:spPr>
            <a:xfrm>
              <a:off x="228600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7A8CDB20-8307-203F-4A36-B1CADAF96F25}"/>
                </a:ext>
              </a:extLst>
            </p:cNvPr>
            <p:cNvSpPr/>
            <p:nvPr/>
          </p:nvSpPr>
          <p:spPr>
            <a:xfrm>
              <a:off x="162877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FC3F70B-73B5-DBAB-E0C1-90802FB703D6}"/>
                </a:ext>
              </a:extLst>
            </p:cNvPr>
            <p:cNvSpPr/>
            <p:nvPr/>
          </p:nvSpPr>
          <p:spPr>
            <a:xfrm>
              <a:off x="4429125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FC8E1F9B-375E-BF95-5150-D7EE50809090}"/>
                </a:ext>
              </a:extLst>
            </p:cNvPr>
            <p:cNvSpPr/>
            <p:nvPr/>
          </p:nvSpPr>
          <p:spPr>
            <a:xfrm>
              <a:off x="30289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DC59D6C-5186-EAFC-E9E8-36BFEDDD8B3C}"/>
                </a:ext>
              </a:extLst>
            </p:cNvPr>
            <p:cNvSpPr/>
            <p:nvPr/>
          </p:nvSpPr>
          <p:spPr>
            <a:xfrm>
              <a:off x="5829300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6E81FFE-3FCC-C1F3-466F-9EB03906D1BF}"/>
                </a:ext>
              </a:extLst>
            </p:cNvPr>
            <p:cNvSpPr/>
            <p:nvPr/>
          </p:nvSpPr>
          <p:spPr>
            <a:xfrm>
              <a:off x="7229475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AE5A0FF8-70EB-1207-6C38-592C651D25D7}"/>
                </a:ext>
              </a:extLst>
            </p:cNvPr>
            <p:cNvSpPr/>
            <p:nvPr/>
          </p:nvSpPr>
          <p:spPr>
            <a:xfrm>
              <a:off x="86296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3B2DBFF-D7CF-0E2A-B664-FE0DC8852995}"/>
                </a:ext>
              </a:extLst>
            </p:cNvPr>
            <p:cNvSpPr/>
            <p:nvPr/>
          </p:nvSpPr>
          <p:spPr>
            <a:xfrm>
              <a:off x="11430000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3A6F371-B0ED-9655-2917-27E6369CFE7C}"/>
                </a:ext>
              </a:extLst>
            </p:cNvPr>
            <p:cNvSpPr/>
            <p:nvPr/>
          </p:nvSpPr>
          <p:spPr>
            <a:xfrm>
              <a:off x="1002982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50EA545-BEBB-F63E-3D4C-7AB5DB713522}"/>
                </a:ext>
              </a:extLst>
            </p:cNvPr>
            <p:cNvSpPr/>
            <p:nvPr/>
          </p:nvSpPr>
          <p:spPr>
            <a:xfrm>
              <a:off x="12830175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Grafik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F4DCCB55-F87F-1C4A-0288-B5404E4614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3" b="13032"/>
          <a:stretch/>
        </p:blipFill>
        <p:spPr>
          <a:xfrm rot="16200000">
            <a:off x="-344488" y="3005133"/>
            <a:ext cx="3657599" cy="84772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581323" y="3044527"/>
            <a:ext cx="3790353" cy="90169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A96E874-C6EF-5CE5-F743-10DC387BCD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00293" y="3030259"/>
            <a:ext cx="1962149" cy="930228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74" y="2936147"/>
            <a:ext cx="967819" cy="1471178"/>
          </a:xfrm>
          <a:prstGeom prst="rect">
            <a:avLst/>
          </a:prstGeom>
        </p:spPr>
      </p:pic>
      <p:pic>
        <p:nvPicPr>
          <p:cNvPr id="22" name="Grafik 21" descr="Ein Bild, das Text enthält.&#10;&#10;Automatisch generierte Beschreibung">
            <a:extLst>
              <a:ext uri="{FF2B5EF4-FFF2-40B4-BE49-F238E27FC236}">
                <a16:creationId xmlns:a16="http://schemas.microsoft.com/office/drawing/2014/main" id="{4FE09493-18A7-33FB-74FC-5F9227603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6454" y="3212230"/>
            <a:ext cx="3443691" cy="830841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5B2DB920-BFC3-AE4D-94BA-A92FE633C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91953" y="3179301"/>
            <a:ext cx="1898890" cy="896698"/>
          </a:xfrm>
          <a:prstGeom prst="rect">
            <a:avLst/>
          </a:prstGeom>
        </p:spPr>
      </p:pic>
      <p:pic>
        <p:nvPicPr>
          <p:cNvPr id="26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CFD7D93A-E0DF-B089-B350-9FD81ABBC3E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5" b="10321"/>
          <a:stretch/>
        </p:blipFill>
        <p:spPr>
          <a:xfrm rot="16200000">
            <a:off x="5433765" y="3134762"/>
            <a:ext cx="4019550" cy="873616"/>
          </a:xfrm>
          <a:prstGeom prst="rect">
            <a:avLst/>
          </a:prstGeom>
        </p:spPr>
      </p:pic>
      <p:pic>
        <p:nvPicPr>
          <p:cNvPr id="28" name="Grafik 2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19B7221-6031-5DDF-E31F-11EEF30F7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61922" y="3140824"/>
            <a:ext cx="2916358" cy="8614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001" y="2088071"/>
            <a:ext cx="745397" cy="74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95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44AF0B9-F17F-2124-277B-BC859DED70AB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55A57AF7-401C-52D1-2F54-D95F69259CF2}"/>
                </a:ext>
              </a:extLst>
            </p:cNvPr>
            <p:cNvGrpSpPr/>
            <p:nvPr/>
          </p:nvGrpSpPr>
          <p:grpSpPr>
            <a:xfrm>
              <a:off x="0" y="0"/>
              <a:ext cx="4953000" cy="3429000"/>
              <a:chOff x="83890" y="109057"/>
              <a:chExt cx="4345498" cy="2927758"/>
            </a:xfrm>
          </p:grpSpPr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DC128D7F-358D-F983-AAB4-60C778A0F7EB}"/>
                  </a:ext>
                </a:extLst>
              </p:cNvPr>
              <p:cNvSpPr/>
              <p:nvPr/>
            </p:nvSpPr>
            <p:spPr>
              <a:xfrm>
                <a:off x="83890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A909339B-40D8-2D48-86CC-56D78BB94794}"/>
                  </a:ext>
                </a:extLst>
              </p:cNvPr>
              <p:cNvSpPr/>
              <p:nvPr/>
            </p:nvSpPr>
            <p:spPr>
              <a:xfrm>
                <a:off x="2256639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633EEDE7-C98B-7B7D-0E66-09384443D384}"/>
                </a:ext>
              </a:extLst>
            </p:cNvPr>
            <p:cNvGrpSpPr/>
            <p:nvPr/>
          </p:nvGrpSpPr>
          <p:grpSpPr>
            <a:xfrm>
              <a:off x="0" y="3429000"/>
              <a:ext cx="4953000" cy="3429000"/>
              <a:chOff x="83890" y="109057"/>
              <a:chExt cx="4345498" cy="2927758"/>
            </a:xfrm>
          </p:grpSpPr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478CF84B-35A0-15FB-8173-3D816C8CCC1B}"/>
                  </a:ext>
                </a:extLst>
              </p:cNvPr>
              <p:cNvSpPr/>
              <p:nvPr/>
            </p:nvSpPr>
            <p:spPr>
              <a:xfrm>
                <a:off x="83890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CBC17002-67C5-13CC-9C99-DB44CBD98604}"/>
                  </a:ext>
                </a:extLst>
              </p:cNvPr>
              <p:cNvSpPr/>
              <p:nvPr/>
            </p:nvSpPr>
            <p:spPr>
              <a:xfrm>
                <a:off x="2256639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D014AA50-468F-5450-63C1-A3EE5E7A64AD}"/>
                </a:ext>
              </a:extLst>
            </p:cNvPr>
            <p:cNvGrpSpPr/>
            <p:nvPr/>
          </p:nvGrpSpPr>
          <p:grpSpPr>
            <a:xfrm>
              <a:off x="4953000" y="0"/>
              <a:ext cx="4953000" cy="3429000"/>
              <a:chOff x="83890" y="109057"/>
              <a:chExt cx="4345498" cy="2927758"/>
            </a:xfrm>
          </p:grpSpPr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388894EC-A87D-713D-1D26-E4C445DC19A5}"/>
                  </a:ext>
                </a:extLst>
              </p:cNvPr>
              <p:cNvSpPr/>
              <p:nvPr/>
            </p:nvSpPr>
            <p:spPr>
              <a:xfrm>
                <a:off x="83890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DB596338-AB6A-6DF3-A98A-8EE76DA6460F}"/>
                  </a:ext>
                </a:extLst>
              </p:cNvPr>
              <p:cNvSpPr/>
              <p:nvPr/>
            </p:nvSpPr>
            <p:spPr>
              <a:xfrm>
                <a:off x="2256639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707831BB-CA55-2D92-5515-E054911A5120}"/>
                </a:ext>
              </a:extLst>
            </p:cNvPr>
            <p:cNvGrpSpPr/>
            <p:nvPr/>
          </p:nvGrpSpPr>
          <p:grpSpPr>
            <a:xfrm>
              <a:off x="4953000" y="3429000"/>
              <a:ext cx="4953000" cy="3429000"/>
              <a:chOff x="83890" y="109057"/>
              <a:chExt cx="4345498" cy="2927758"/>
            </a:xfrm>
          </p:grpSpPr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4ACA6305-3BDF-6658-CA0C-A1070446B571}"/>
                  </a:ext>
                </a:extLst>
              </p:cNvPr>
              <p:cNvSpPr/>
              <p:nvPr/>
            </p:nvSpPr>
            <p:spPr>
              <a:xfrm>
                <a:off x="83890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68829330-6A45-36E5-5807-0E8E04527E13}"/>
                  </a:ext>
                </a:extLst>
              </p:cNvPr>
              <p:cNvSpPr/>
              <p:nvPr/>
            </p:nvSpPr>
            <p:spPr>
              <a:xfrm>
                <a:off x="2256639" y="109057"/>
                <a:ext cx="2172749" cy="29277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6" name="Grafik 15" descr="Ein Bild, das Text enthält.&#10;&#10;Automatisch generierte Beschreibung">
            <a:extLst>
              <a:ext uri="{FF2B5EF4-FFF2-40B4-BE49-F238E27FC236}">
                <a16:creationId xmlns:a16="http://schemas.microsoft.com/office/drawing/2014/main" id="{264D35AF-2D10-EC99-6EEC-426A84F74B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49" y="3730776"/>
            <a:ext cx="2127964" cy="288161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F1260FC-BFC1-9327-1BB7-BAA7CC89E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949" y="3730776"/>
            <a:ext cx="2134783" cy="3020491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498A3A30-F82B-8172-117C-048561632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114" y="3704439"/>
            <a:ext cx="2058118" cy="2932002"/>
          </a:xfrm>
          <a:prstGeom prst="rect">
            <a:avLst/>
          </a:prstGeom>
        </p:spPr>
      </p:pic>
      <p:pic>
        <p:nvPicPr>
          <p:cNvPr id="22" name="Grafik 21" descr="Ein Bild, das Whiteboard enthält.&#10;&#10;Automatisch generierte Beschreibung">
            <a:extLst>
              <a:ext uri="{FF2B5EF4-FFF2-40B4-BE49-F238E27FC236}">
                <a16:creationId xmlns:a16="http://schemas.microsoft.com/office/drawing/2014/main" id="{01E9A52A-D4FD-E3C4-54F7-5A0E7D08EE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228689" y="4156183"/>
            <a:ext cx="2878122" cy="197463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CDC81FE-0CDF-79E0-94AE-1EF950AFEF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12635" y="607908"/>
            <a:ext cx="3197410" cy="222918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2DDB8F88-7814-93A5-8F56-3E254E34CB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68452" y="601401"/>
            <a:ext cx="3213405" cy="2226199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08FB955-3EDC-6336-21C6-429B41BFF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1753" y="615290"/>
            <a:ext cx="3197409" cy="2214413"/>
          </a:xfrm>
          <a:prstGeom prst="rect">
            <a:avLst/>
          </a:prstGeom>
        </p:spPr>
      </p:pic>
      <p:pic>
        <p:nvPicPr>
          <p:cNvPr id="30" name="Grafik 2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A3B1214-18CA-A334-9F21-587F76E1A7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747" y="128368"/>
            <a:ext cx="2100417" cy="319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83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 Zarenbraut – Wikipedia">
            <a:extLst>
              <a:ext uri="{FF2B5EF4-FFF2-40B4-BE49-F238E27FC236}">
                <a16:creationId xmlns:a16="http://schemas.microsoft.com/office/drawing/2014/main" id="{A13FD132-1148-E890-5ABA-6435D5085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156948" y="156991"/>
            <a:ext cx="5112514" cy="6544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C60AE4F-D10B-936D-EA90-1FFEF51E15B2}"/>
              </a:ext>
            </a:extLst>
          </p:cNvPr>
          <p:cNvSpPr txBox="1"/>
          <p:nvPr/>
        </p:nvSpPr>
        <p:spPr>
          <a:xfrm rot="10800000">
            <a:off x="1804752" y="1233182"/>
            <a:ext cx="492443" cy="42196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3061B"/>
                </a:solidFill>
              </a:rPr>
              <a:t>Die </a:t>
            </a:r>
            <a:r>
              <a:rPr lang="en-US" sz="2000" b="1" dirty="0" err="1">
                <a:solidFill>
                  <a:srgbClr val="03061B"/>
                </a:solidFill>
              </a:rPr>
              <a:t>Zarenbraut</a:t>
            </a:r>
            <a:r>
              <a:rPr lang="en-US" sz="2000" b="1" dirty="0">
                <a:solidFill>
                  <a:srgbClr val="03061B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4587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747" y="128368"/>
            <a:ext cx="2100417" cy="3192833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64" y="128368"/>
            <a:ext cx="2100417" cy="3192833"/>
          </a:xfrm>
          <a:prstGeom prst="rect">
            <a:avLst/>
          </a:prstGeom>
        </p:spPr>
      </p:pic>
      <p:pic>
        <p:nvPicPr>
          <p:cNvPr id="27" name="Grafik 2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5" y="3572746"/>
            <a:ext cx="2100417" cy="3192833"/>
          </a:xfrm>
          <a:prstGeom prst="rect">
            <a:avLst/>
          </a:prstGeom>
        </p:spPr>
      </p:pic>
      <p:pic>
        <p:nvPicPr>
          <p:cNvPr id="28" name="Grafik 27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49" y="3572746"/>
            <a:ext cx="2100417" cy="3192833"/>
          </a:xfrm>
          <a:prstGeom prst="rect">
            <a:avLst/>
          </a:prstGeom>
        </p:spPr>
      </p:pic>
      <p:pic>
        <p:nvPicPr>
          <p:cNvPr id="29" name="Grafik 28" descr="Ein Bild, das Text enthält.&#10;&#10;Automatisch generierte Beschreibung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268" y="3572746"/>
            <a:ext cx="2100417" cy="3192833"/>
          </a:xfrm>
          <a:prstGeom prst="rect">
            <a:avLst/>
          </a:prstGeom>
        </p:spPr>
      </p:pic>
      <p:pic>
        <p:nvPicPr>
          <p:cNvPr id="30" name="Grafik 2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902" y="3572746"/>
            <a:ext cx="2100417" cy="3192833"/>
          </a:xfrm>
          <a:prstGeom prst="rect">
            <a:avLst/>
          </a:prstGeom>
        </p:spPr>
      </p:pic>
      <p:pic>
        <p:nvPicPr>
          <p:cNvPr id="31" name="Grafik 30" descr="Ein Bild, das Text enthält.&#10;&#10;Automatisch generierte Beschreibung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0" y="78333"/>
            <a:ext cx="2100417" cy="3192833"/>
          </a:xfrm>
          <a:prstGeom prst="rect">
            <a:avLst/>
          </a:prstGeom>
        </p:spPr>
      </p:pic>
      <p:pic>
        <p:nvPicPr>
          <p:cNvPr id="32" name="Grafik 31" descr="Ein Bild, das Text enthält.&#10;&#10;Automatisch generierte Beschreibung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64" y="78333"/>
            <a:ext cx="2100417" cy="319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49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747" y="128368"/>
            <a:ext cx="2100417" cy="3192833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64" y="128368"/>
            <a:ext cx="2100417" cy="3192833"/>
          </a:xfrm>
          <a:prstGeom prst="rect">
            <a:avLst/>
          </a:prstGeom>
        </p:spPr>
      </p:pic>
      <p:pic>
        <p:nvPicPr>
          <p:cNvPr id="27" name="Grafik 2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5" y="3572746"/>
            <a:ext cx="2100417" cy="3192833"/>
          </a:xfrm>
          <a:prstGeom prst="rect">
            <a:avLst/>
          </a:prstGeom>
        </p:spPr>
      </p:pic>
      <p:pic>
        <p:nvPicPr>
          <p:cNvPr id="28" name="Grafik 27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49" y="3572746"/>
            <a:ext cx="2100417" cy="3192833"/>
          </a:xfrm>
          <a:prstGeom prst="rect">
            <a:avLst/>
          </a:prstGeom>
        </p:spPr>
      </p:pic>
      <p:pic>
        <p:nvPicPr>
          <p:cNvPr id="29" name="Grafik 28" descr="Ein Bild, das Text enthält.&#10;&#10;Automatisch generierte Beschreibung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268" y="3572746"/>
            <a:ext cx="2100417" cy="3192833"/>
          </a:xfrm>
          <a:prstGeom prst="rect">
            <a:avLst/>
          </a:prstGeom>
        </p:spPr>
      </p:pic>
      <p:pic>
        <p:nvPicPr>
          <p:cNvPr id="30" name="Grafik 2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902" y="3572746"/>
            <a:ext cx="2100417" cy="3192833"/>
          </a:xfrm>
          <a:prstGeom prst="rect">
            <a:avLst/>
          </a:prstGeom>
        </p:spPr>
      </p:pic>
      <p:pic>
        <p:nvPicPr>
          <p:cNvPr id="31" name="Grafik 30" descr="Ein Bild, das Text enthält.&#10;&#10;Automatisch generierte Beschreibung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0" y="78333"/>
            <a:ext cx="2100417" cy="3192833"/>
          </a:xfrm>
          <a:prstGeom prst="rect">
            <a:avLst/>
          </a:prstGeom>
        </p:spPr>
      </p:pic>
      <p:pic>
        <p:nvPicPr>
          <p:cNvPr id="32" name="Grafik 31" descr="Ein Bild, das Text enthält.&#10;&#10;Automatisch generierte Beschreibung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64" y="78333"/>
            <a:ext cx="2100417" cy="319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641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747" y="128368"/>
            <a:ext cx="2100417" cy="3192833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64" y="128368"/>
            <a:ext cx="2100417" cy="3192833"/>
          </a:xfrm>
          <a:prstGeom prst="rect">
            <a:avLst/>
          </a:prstGeom>
        </p:spPr>
      </p:pic>
      <p:pic>
        <p:nvPicPr>
          <p:cNvPr id="27" name="Grafik 2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5" y="3572746"/>
            <a:ext cx="2100417" cy="3192833"/>
          </a:xfrm>
          <a:prstGeom prst="rect">
            <a:avLst/>
          </a:prstGeom>
        </p:spPr>
      </p:pic>
      <p:pic>
        <p:nvPicPr>
          <p:cNvPr id="28" name="Grafik 27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49" y="3572746"/>
            <a:ext cx="2100417" cy="3192833"/>
          </a:xfrm>
          <a:prstGeom prst="rect">
            <a:avLst/>
          </a:prstGeom>
        </p:spPr>
      </p:pic>
      <p:pic>
        <p:nvPicPr>
          <p:cNvPr id="29" name="Grafik 28" descr="Ein Bild, das Text enthält.&#10;&#10;Automatisch generierte Beschreibung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268" y="3572746"/>
            <a:ext cx="2100417" cy="3192833"/>
          </a:xfrm>
          <a:prstGeom prst="rect">
            <a:avLst/>
          </a:prstGeom>
        </p:spPr>
      </p:pic>
      <p:pic>
        <p:nvPicPr>
          <p:cNvPr id="30" name="Grafik 2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902" y="3572746"/>
            <a:ext cx="2100417" cy="3192833"/>
          </a:xfrm>
          <a:prstGeom prst="rect">
            <a:avLst/>
          </a:prstGeom>
        </p:spPr>
      </p:pic>
      <p:pic>
        <p:nvPicPr>
          <p:cNvPr id="31" name="Grafik 30" descr="Ein Bild, das Text enthält.&#10;&#10;Automatisch generierte Beschreibung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0" y="78333"/>
            <a:ext cx="2100417" cy="3192833"/>
          </a:xfrm>
          <a:prstGeom prst="rect">
            <a:avLst/>
          </a:prstGeom>
        </p:spPr>
      </p:pic>
      <p:pic>
        <p:nvPicPr>
          <p:cNvPr id="32" name="Grafik 31" descr="Ein Bild, das Text enthält.&#10;&#10;Automatisch generierte Beschreibung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64" y="78333"/>
            <a:ext cx="2100417" cy="319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03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225822"/>
            <a:ext cx="210041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225822"/>
            <a:ext cx="210041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644537"/>
            <a:ext cx="210041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644536"/>
            <a:ext cx="210041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644537"/>
            <a:ext cx="210041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670200"/>
            <a:ext cx="210041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175787"/>
            <a:ext cx="210041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175787"/>
            <a:ext cx="210041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98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225822"/>
            <a:ext cx="210041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225822"/>
            <a:ext cx="210041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644537"/>
            <a:ext cx="210041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644536"/>
            <a:ext cx="210041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644537"/>
            <a:ext cx="210041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670200"/>
            <a:ext cx="210041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175787"/>
            <a:ext cx="210041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175787"/>
            <a:ext cx="210041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4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5007" y="225822"/>
            <a:ext cx="205789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225822"/>
            <a:ext cx="205789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3644537"/>
            <a:ext cx="205789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3" y="3644536"/>
            <a:ext cx="205789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3644537"/>
            <a:ext cx="205789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2162" y="3670200"/>
            <a:ext cx="205789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175787"/>
            <a:ext cx="205789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4" y="175787"/>
            <a:ext cx="205789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21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</Words>
  <Application>Microsoft Office PowerPoint</Application>
  <PresentationFormat>A4-Papier (210 x 297 mm)</PresentationFormat>
  <Paragraphs>1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Bai, Zehui</cp:lastModifiedBy>
  <cp:revision>146</cp:revision>
  <cp:lastPrinted>2023-02-21T06:09:18Z</cp:lastPrinted>
  <dcterms:created xsi:type="dcterms:W3CDTF">2022-11-07T20:45:57Z</dcterms:created>
  <dcterms:modified xsi:type="dcterms:W3CDTF">2023-02-21T06:09:19Z</dcterms:modified>
</cp:coreProperties>
</file>

<file path=docProps/thumbnail.jpeg>
</file>